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5DBD-32B7-409B-B458-12F90F7BFA53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75D5-AE10-48C6-AC3E-C84603D4C7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5DBD-32B7-409B-B458-12F90F7BFA53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75D5-AE10-48C6-AC3E-C84603D4C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5DBD-32B7-409B-B458-12F90F7BFA53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75D5-AE10-48C6-AC3E-C84603D4C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5DBD-32B7-409B-B458-12F90F7BFA53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75D5-AE10-48C6-AC3E-C84603D4C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5DBD-32B7-409B-B458-12F90F7BFA53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AC75D5-AE10-48C6-AC3E-C84603D4C72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5DBD-32B7-409B-B458-12F90F7BFA53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75D5-AE10-48C6-AC3E-C84603D4C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5DBD-32B7-409B-B458-12F90F7BFA53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75D5-AE10-48C6-AC3E-C84603D4C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5DBD-32B7-409B-B458-12F90F7BFA53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75D5-AE10-48C6-AC3E-C84603D4C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5DBD-32B7-409B-B458-12F90F7BFA53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75D5-AE10-48C6-AC3E-C84603D4C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5DBD-32B7-409B-B458-12F90F7BFA53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75D5-AE10-48C6-AC3E-C84603D4C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5DBD-32B7-409B-B458-12F90F7BFA53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75D5-AE10-48C6-AC3E-C84603D4C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  <a14:imgEffect>
                      <a14:sharpenSoften amoun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B55DBD-32B7-409B-B458-12F90F7BFA53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AC75D5-AE10-48C6-AC3E-C84603D4C72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22" y="2972883"/>
            <a:ext cx="8229600" cy="1828800"/>
          </a:xfrm>
          <a:scene3d>
            <a:camera prst="perspectiveAbove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cap="none" spc="50" dirty="0" smtClean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cap="none" spc="50" dirty="0" smtClean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cap="none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cap="none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cap="none" spc="50" dirty="0" smtClean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cap="none" spc="50" dirty="0" smtClean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cap="none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cap="none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cap="none" spc="50" dirty="0" smtClean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cap="none" spc="50" dirty="0" smtClean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cap="none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cap="none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16632"/>
            <a:ext cx="6400800" cy="11521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№71 г.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164586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Бушмакина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Светлана   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Валерьевна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00808"/>
            <a:ext cx="8568952" cy="1846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Профессии  в детском саду.</a:t>
            </a:r>
            <a:br>
              <a:rPr lang="ru-RU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2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12915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3555025"/>
            <a:ext cx="2979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№71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то 2015\фотки 2015\DSCN15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12778" r="2608"/>
          <a:stretch/>
        </p:blipFill>
        <p:spPr bwMode="auto">
          <a:xfrm>
            <a:off x="179512" y="1484784"/>
            <a:ext cx="5021943" cy="35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5436096" y="692150"/>
            <a:ext cx="3600399" cy="5401146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  заведующей заботы 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других важней забот.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приходит на работу,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пошел круговорот: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Заболела в группе няня,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кем-то заменить,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энергии не станет -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Горэнерго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позвонить.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специалистов,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учебный год начать.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Пригласить в детсад артистов,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сказку показать.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детишек новых,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похвалить,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 же, обновы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детсада закупить.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спасибо ей большое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нам хочется сказать.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жаль, в начальной школе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не будет нам хватать.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то 2015\фотки 2015\DSCN1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1"/>
          <a:stretch/>
        </p:blipFill>
        <p:spPr bwMode="auto">
          <a:xfrm>
            <a:off x="323528" y="979279"/>
            <a:ext cx="527842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59" y="692696"/>
            <a:ext cx="28083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Методист.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деток верно воспитать,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много знать.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нужно психологию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знать физиологию.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главное, чтоб методистом быть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Детишек надобно любить!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872" y="1373385"/>
            <a:ext cx="299769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Секретарь.</a:t>
            </a:r>
          </a:p>
          <a:p>
            <a:pPr marL="13716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всё знает,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оформляет.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ответит на звонок,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он отправит в срок.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ользователь\Desktop\фото 2015\фотки 2015\DSCN1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556861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74627"/>
            <a:ext cx="3898776" cy="280831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Медсестра.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встретит</a:t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ласково приветит.</a:t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 всем и рост, и вес,</a:t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знает, кто как спит и ест.</a:t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если у ребенка заболит вдруг голова,</a:t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поспешит на помощь. Кто же это? …</a:t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Пользователь\Desktop\фото 2015\фотки 2015\DSCN1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790">
            <a:off x="320970" y="568491"/>
            <a:ext cx="2880320" cy="262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фото 2015\фотки 2015\DSCN15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r="3601"/>
          <a:stretch/>
        </p:blipFill>
        <p:spPr bwMode="auto">
          <a:xfrm rot="560654">
            <a:off x="2946448" y="3278672"/>
            <a:ext cx="2837128" cy="310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фото 2015\фотки 2015\DSCN15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11219"/>
          <a:stretch/>
        </p:blipFill>
        <p:spPr bwMode="auto">
          <a:xfrm>
            <a:off x="1619672" y="318569"/>
            <a:ext cx="3559381" cy="275662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фото 2015\фотки 2015\DSCN15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78777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Desktop\фото 2015\фотки 2015\DSCN15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76672"/>
            <a:ext cx="4690864" cy="258032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ПОВАР.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Дайте повару продукты: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Мясо птицы, сухофрукты,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Рис, картофель... И тогда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Ждёт вас вкусная еда.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verdana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verdana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Пользователь\Desktop\фото 2015\фотки 2015\DSCN15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394">
            <a:off x="860943" y="438297"/>
            <a:ext cx="3172965" cy="23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фото 2015\фотки 2015\DSCN15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10419" b="6550"/>
          <a:stretch/>
        </p:blipFill>
        <p:spPr bwMode="auto">
          <a:xfrm rot="1074722">
            <a:off x="5796136" y="3797068"/>
            <a:ext cx="2978648" cy="258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фото 2015\фотки 2015\DSCN15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82" b="6878"/>
          <a:stretch/>
        </p:blipFill>
        <p:spPr bwMode="auto">
          <a:xfrm rot="20769678">
            <a:off x="1253955" y="3782613"/>
            <a:ext cx="3168352" cy="274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354</TotalTime>
  <Words>66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Медсестра. После болезни встретит И ласково приветит. Измерит всем и рост, и вес, И знает, кто как спит и ест. А если у ребенка заболит вдруг голова, Сразу поспешит на помощь. Кто же это? … </vt:lpstr>
      <vt:lpstr>Презентация PowerPoint</vt:lpstr>
      <vt:lpstr>ПОВАР. Дайте повару продукты: Мясо птицы, сухофрукты, Рис, картофель... И тогда Ждёт вас вкусная еда. 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 в детском саду.</dc:title>
  <dc:creator>Пользователь</dc:creator>
  <cp:lastModifiedBy>Пользователь</cp:lastModifiedBy>
  <cp:revision>20</cp:revision>
  <dcterms:created xsi:type="dcterms:W3CDTF">2015-03-23T04:59:35Z</dcterms:created>
  <dcterms:modified xsi:type="dcterms:W3CDTF">2016-01-27T07:15:25Z</dcterms:modified>
</cp:coreProperties>
</file>